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EF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22C05-93EB-08AB-2A03-918FEBE58FD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915128" y="1788456"/>
            <a:ext cx="8361227" cy="2098227"/>
          </a:xfrm>
        </p:spPr>
        <p:txBody>
          <a:bodyPr anchor="b" anchorCtr="1">
            <a:noAutofit/>
          </a:bodyPr>
          <a:lstStyle>
            <a:lvl1pPr algn="ctr">
              <a:defRPr sz="7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3FE4A5-F57B-6AC9-F5C6-A76D5DA5E3E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679905" y="3956279"/>
            <a:ext cx="6831674" cy="1086234"/>
          </a:xfrm>
        </p:spPr>
        <p:txBody>
          <a:bodyPr anchorCtr="1"/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2333-F75B-7362-2B16-6F6373C2841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752862" y="6453387"/>
            <a:ext cx="1607944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6731C597-4E82-418D-B722-97DC62F52D50}" type="datetime1">
              <a:rPr lang="en-US"/>
              <a:pPr lvl="0"/>
              <a:t>7/19/2026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66AEB8-58A1-7061-E4A6-B85272190FE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2584057" y="6453387"/>
            <a:ext cx="7023378" cy="404612"/>
          </a:xfrm>
        </p:spPr>
        <p:txBody>
          <a:bodyPr anchorCtr="1"/>
          <a:lstStyle>
            <a:lvl1pPr algn="ctr"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2E5D0-CEF9-07CA-F7F2-84A427C264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830686" y="6453387"/>
            <a:ext cx="159629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5BF3F7B7-80AA-413E-AF71-58E0FDAA9FDF}" type="slidenum"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FC50B26-2F4B-FCD7-9048-880EDEAFAD2B}"/>
              </a:ext>
            </a:extLst>
          </p:cNvPr>
          <p:cNvGrpSpPr/>
          <p:nvPr/>
        </p:nvGrpSpPr>
        <p:grpSpPr>
          <a:xfrm>
            <a:off x="752862" y="744467"/>
            <a:ext cx="10674111" cy="5349669"/>
            <a:chOff x="752862" y="744467"/>
            <a:chExt cx="10674111" cy="5349669"/>
          </a:xfrm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2C6E2C82-7322-28EE-E308-DD709E028B0F}"/>
                </a:ext>
              </a:extLst>
            </p:cNvPr>
            <p:cNvSpPr/>
            <p:nvPr/>
          </p:nvSpPr>
          <p:spPr>
            <a:xfrm>
              <a:off x="8151958" y="1685650"/>
              <a:ext cx="3275015" cy="440848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0000"/>
                <a:gd name="f4" fmla="val 8761"/>
                <a:gd name="f5" fmla="val 9126"/>
                <a:gd name="f6" fmla="val 9127"/>
                <a:gd name="f7" fmla="*/ f0 1 10000"/>
                <a:gd name="f8" fmla="*/ f1 1 10000"/>
                <a:gd name="f9" fmla="+- f3 0 f2"/>
                <a:gd name="f10" fmla="*/ f9 1 10000"/>
                <a:gd name="f11" fmla="*/ f2 1 f10"/>
                <a:gd name="f12" fmla="*/ f3 1 f10"/>
                <a:gd name="f13" fmla="*/ f11 f7 1"/>
                <a:gd name="f14" fmla="*/ f12 f7 1"/>
                <a:gd name="f15" fmla="*/ f12 f8 1"/>
                <a:gd name="f16" fmla="*/ f11 f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3" t="f16" r="f14" b="f15"/>
              <a:pathLst>
                <a:path w="10000" h="10000">
                  <a:moveTo>
                    <a:pt x="f4" y="f2"/>
                  </a:moveTo>
                  <a:lnTo>
                    <a:pt x="f3" y="f2"/>
                  </a:lnTo>
                  <a:lnTo>
                    <a:pt x="f3" y="f3"/>
                  </a:lnTo>
                  <a:lnTo>
                    <a:pt x="f2" y="f3"/>
                  </a:lnTo>
                  <a:lnTo>
                    <a:pt x="f2" y="f5"/>
                  </a:lnTo>
                  <a:lnTo>
                    <a:pt x="f4" y="f6"/>
                  </a:lnTo>
                  <a:lnTo>
                    <a:pt x="f4" y="f2"/>
                  </a:lnTo>
                  <a:close/>
                </a:path>
              </a:pathLst>
            </a:custGeom>
            <a:solidFill>
              <a:srgbClr val="191B0E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B4572D35-AA0C-8DE0-6EAC-FA4CEAB9C838}"/>
                </a:ext>
              </a:extLst>
            </p:cNvPr>
            <p:cNvSpPr/>
            <p:nvPr/>
          </p:nvSpPr>
          <p:spPr>
            <a:xfrm flipH="1" flipV="1">
              <a:off x="752862" y="744467"/>
              <a:ext cx="3275664" cy="440848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0002"/>
                <a:gd name="f4" fmla="val 10000"/>
                <a:gd name="f5" fmla="val 8763"/>
                <a:gd name="f6" fmla="val 2"/>
                <a:gd name="f7" fmla="+- 0 0 2"/>
                <a:gd name="f8" fmla="val 9698"/>
                <a:gd name="f9" fmla="val 4"/>
                <a:gd name="f10" fmla="val 9427"/>
                <a:gd name="f11" fmla="val 9125"/>
                <a:gd name="f12" fmla="val 9128"/>
                <a:gd name="f13" fmla="*/ f0 1 10002"/>
                <a:gd name="f14" fmla="*/ f1 1 10000"/>
                <a:gd name="f15" fmla="+- f4 0 f2"/>
                <a:gd name="f16" fmla="+- f3 0 f2"/>
                <a:gd name="f17" fmla="*/ f16 1 10002"/>
                <a:gd name="f18" fmla="*/ f15 1 10000"/>
                <a:gd name="f19" fmla="*/ f2 1 f17"/>
                <a:gd name="f20" fmla="*/ f3 1 f17"/>
                <a:gd name="f21" fmla="*/ f2 1 f18"/>
                <a:gd name="f22" fmla="*/ f4 1 f18"/>
                <a:gd name="f23" fmla="*/ f19 f13 1"/>
                <a:gd name="f24" fmla="*/ f20 f13 1"/>
                <a:gd name="f25" fmla="*/ f22 f14 1"/>
                <a:gd name="f26" fmla="*/ f21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3" t="f26" r="f24" b="f25"/>
              <a:pathLst>
                <a:path w="10002" h="10000">
                  <a:moveTo>
                    <a:pt x="f5" y="f2"/>
                  </a:moveTo>
                  <a:lnTo>
                    <a:pt x="f3" y="f2"/>
                  </a:lnTo>
                  <a:lnTo>
                    <a:pt x="f3" y="f4"/>
                  </a:lnTo>
                  <a:lnTo>
                    <a:pt x="f6" y="f4"/>
                  </a:lnTo>
                  <a:cubicBezTo>
                    <a:pt x="f7" y="f8"/>
                    <a:pt x="f9" y="f10"/>
                    <a:pt x="f2" y="f11"/>
                  </a:cubicBezTo>
                  <a:lnTo>
                    <a:pt x="f5" y="f12"/>
                  </a:lnTo>
                  <a:lnTo>
                    <a:pt x="f5" y="f2"/>
                  </a:lnTo>
                  <a:close/>
                </a:path>
              </a:pathLst>
            </a:custGeom>
            <a:solidFill>
              <a:srgbClr val="191B0E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041737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 title="Side bar">
            <a:extLst>
              <a:ext uri="{FF2B5EF4-FFF2-40B4-BE49-F238E27FC236}">
                <a16:creationId xmlns:a16="http://schemas.microsoft.com/office/drawing/2014/main" id="{CF0C90FF-B812-05CA-5569-64850E2D87A5}"/>
              </a:ext>
            </a:extLst>
          </p:cNvPr>
          <p:cNvSpPr/>
          <p:nvPr/>
        </p:nvSpPr>
        <p:spPr>
          <a:xfrm>
            <a:off x="478094" y="374"/>
            <a:ext cx="228600" cy="6858000"/>
          </a:xfrm>
          <a:prstGeom prst="rect">
            <a:avLst/>
          </a:prstGeom>
          <a:solidFill>
            <a:srgbClr val="191B0E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41E160-E30A-BFAE-1AA2-71AB94A70E8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C0F834-D7AB-B5D6-7389-21EB50E0933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1371600" y="2295528"/>
            <a:ext cx="9601200" cy="357187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7AA9C-0147-F5E6-CB49-2DE0F99D07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390646" y="6453387"/>
            <a:ext cx="120457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8E429C3A-7799-45C6-B866-2C01FC5B021E}" type="datetime1">
              <a:rPr lang="en-US"/>
              <a:pPr lvl="0"/>
              <a:t>7/19/2026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1DD9AB-0245-17A8-9BE7-6BD22E59DFE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2893563" y="6453387"/>
            <a:ext cx="6280830" cy="40461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003E9-3B7A-EB72-1137-FAF13BD76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472735" y="6453387"/>
            <a:ext cx="159629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1994BAB3-82EA-4EFD-AE8D-74036A01085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80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 title="Side bar">
            <a:extLst>
              <a:ext uri="{FF2B5EF4-FFF2-40B4-BE49-F238E27FC236}">
                <a16:creationId xmlns:a16="http://schemas.microsoft.com/office/drawing/2014/main" id="{501E803D-8CE6-3AAF-6A4C-E8897EC7A342}"/>
              </a:ext>
            </a:extLst>
          </p:cNvPr>
          <p:cNvSpPr/>
          <p:nvPr/>
        </p:nvSpPr>
        <p:spPr>
          <a:xfrm>
            <a:off x="478094" y="374"/>
            <a:ext cx="228600" cy="6858000"/>
          </a:xfrm>
          <a:prstGeom prst="rect">
            <a:avLst/>
          </a:prstGeom>
          <a:solidFill>
            <a:srgbClr val="191B0E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52D118-B91A-A75B-912B-73725CE10217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9596563" y="624160"/>
            <a:ext cx="1565763" cy="5243242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4E2AC2-B3D9-5D02-4B2F-332FA3BB784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1371600" y="624160"/>
            <a:ext cx="8179637" cy="5243242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2F59B-48CE-9D38-A290-EDE17E92DC8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390646" y="6453387"/>
            <a:ext cx="120457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2E79B4F5-F725-455F-88C4-9442F70A975A}" type="datetime1">
              <a:rPr lang="en-US"/>
              <a:pPr lvl="0"/>
              <a:t>7/19/2026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A9BE3-75E0-703D-EF8C-1ABFB957C93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2893563" y="6453387"/>
            <a:ext cx="6280830" cy="40461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76528-FF25-7CFA-98B2-A1E0D65086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472735" y="6453387"/>
            <a:ext cx="159629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7F12E357-E36C-4F21-939D-0471979F864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29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 title="Side bar">
            <a:extLst>
              <a:ext uri="{FF2B5EF4-FFF2-40B4-BE49-F238E27FC236}">
                <a16:creationId xmlns:a16="http://schemas.microsoft.com/office/drawing/2014/main" id="{DCF201AC-1206-CAA9-369C-80FF7DDF9591}"/>
              </a:ext>
            </a:extLst>
          </p:cNvPr>
          <p:cNvSpPr/>
          <p:nvPr/>
        </p:nvSpPr>
        <p:spPr>
          <a:xfrm>
            <a:off x="478094" y="374"/>
            <a:ext cx="228600" cy="6858000"/>
          </a:xfrm>
          <a:prstGeom prst="rect">
            <a:avLst/>
          </a:prstGeom>
          <a:solidFill>
            <a:srgbClr val="191B0E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25535-33C1-E89A-4CD4-54BC2093C2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7150D-96FA-5E3E-6A64-67E0A92036B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371600" y="2286000"/>
            <a:ext cx="9601200" cy="35814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554BE-DE46-0E61-60DB-62EFDC38342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390646" y="6453387"/>
            <a:ext cx="120457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BB0D6D38-61C0-437E-8C2B-2C1F00AFD71E}" type="datetime1">
              <a:rPr lang="en-US"/>
              <a:pPr lvl="0"/>
              <a:t>7/19/2026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F2A87-95E7-DACF-8FDE-196DCAD2373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2893563" y="6453387"/>
            <a:ext cx="6280830" cy="40461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9E63F-5634-BC12-676A-296EF4BC3E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472735" y="6453387"/>
            <a:ext cx="159629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9B9787A8-FE17-42BB-8F02-345FA408C7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35926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rgbClr val="191B0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863E8-1DE2-C8B3-CDC6-7E1C0BE464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65023" y="1301355"/>
            <a:ext cx="9612968" cy="2852735"/>
          </a:xfrm>
        </p:spPr>
        <p:txBody>
          <a:bodyPr anchor="b"/>
          <a:lstStyle>
            <a:lvl1pPr algn="r">
              <a:defRPr sz="7200" cap="all">
                <a:solidFill>
                  <a:srgbClr val="EFEDE3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C97BE4-BA70-62F7-DB4F-719288528D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65023" y="4216325"/>
            <a:ext cx="9612968" cy="1143320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EFEDE3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383F3-3ECD-F11F-CFE1-DDF23CB22B1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738908" y="6453387"/>
            <a:ext cx="1622410" cy="404612"/>
          </a:xfrm>
        </p:spPr>
        <p:txBody>
          <a:bodyPr/>
          <a:lstStyle>
            <a:lvl1pPr>
              <a:defRPr>
                <a:solidFill>
                  <a:srgbClr val="EFEDE3"/>
                </a:solidFill>
              </a:defRPr>
            </a:lvl1pPr>
          </a:lstStyle>
          <a:p>
            <a:pPr lvl="0"/>
            <a:fld id="{3EA1CD6A-226B-4332-AB16-F0A46842EEA2}" type="datetime1">
              <a:rPr lang="en-US"/>
              <a:pPr lvl="0"/>
              <a:t>7/19/2026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FB4CF-109B-01F9-546C-8C3BB61458E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2584313" y="6453387"/>
            <a:ext cx="7023378" cy="404612"/>
          </a:xfrm>
        </p:spPr>
        <p:txBody>
          <a:bodyPr anchorCtr="1"/>
          <a:lstStyle>
            <a:lvl1pPr algn="ctr">
              <a:defRPr>
                <a:solidFill>
                  <a:srgbClr val="EFEDE3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3CAA0-D641-0753-6B1E-85AB5A5C7B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830686" y="6453387"/>
            <a:ext cx="1596295" cy="404612"/>
          </a:xfrm>
        </p:spPr>
        <p:txBody>
          <a:bodyPr/>
          <a:lstStyle>
            <a:lvl1pPr>
              <a:defRPr>
                <a:solidFill>
                  <a:srgbClr val="EFEDE3"/>
                </a:solidFill>
              </a:defRPr>
            </a:lvl1pPr>
          </a:lstStyle>
          <a:p>
            <a:pPr lvl="0"/>
            <a:fld id="{7D2C2DA2-F0E0-442C-9480-C071FB69769A}" type="slidenum">
              <a:t>‹#›</a:t>
            </a:fld>
            <a:endParaRPr lang="en-US"/>
          </a:p>
        </p:txBody>
      </p:sp>
      <p:sp>
        <p:nvSpPr>
          <p:cNvPr id="7" name="Freeform 6" title="Crop Mark">
            <a:extLst>
              <a:ext uri="{FF2B5EF4-FFF2-40B4-BE49-F238E27FC236}">
                <a16:creationId xmlns:a16="http://schemas.microsoft.com/office/drawing/2014/main" id="{A5144D38-F6CC-0EEE-4F54-512AA496F57B}"/>
              </a:ext>
            </a:extLst>
          </p:cNvPr>
          <p:cNvSpPr/>
          <p:nvPr/>
        </p:nvSpPr>
        <p:spPr>
          <a:xfrm>
            <a:off x="8151958" y="1685650"/>
            <a:ext cx="3275015" cy="4408486"/>
          </a:xfrm>
          <a:custGeom>
            <a:avLst/>
            <a:gdLst>
              <a:gd name="f0" fmla="val w"/>
              <a:gd name="f1" fmla="val h"/>
              <a:gd name="f2" fmla="val 0"/>
              <a:gd name="f3" fmla="val 4125"/>
              <a:gd name="f4" fmla="val 5554"/>
              <a:gd name="f5" fmla="val 3614"/>
              <a:gd name="f6" fmla="val 5074"/>
              <a:gd name="f7" fmla="*/ f0 1 4125"/>
              <a:gd name="f8" fmla="*/ f1 1 5554"/>
              <a:gd name="f9" fmla="+- f4 0 f2"/>
              <a:gd name="f10" fmla="+- f3 0 f2"/>
              <a:gd name="f11" fmla="*/ f10 1 4125"/>
              <a:gd name="f12" fmla="*/ f9 1 5554"/>
              <a:gd name="f13" fmla="*/ 0 1 f11"/>
              <a:gd name="f14" fmla="*/ f3 1 f11"/>
              <a:gd name="f15" fmla="*/ 0 1 f12"/>
              <a:gd name="f16" fmla="*/ f4 1 f12"/>
              <a:gd name="f17" fmla="*/ f13 f7 1"/>
              <a:gd name="f18" fmla="*/ f14 f7 1"/>
              <a:gd name="f19" fmla="*/ f16 f8 1"/>
              <a:gd name="f20" fmla="*/ f15 f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7" t="f20" r="f18" b="f19"/>
            <a:pathLst>
              <a:path w="4125" h="5554">
                <a:moveTo>
                  <a:pt x="f5" y="f2"/>
                </a:moveTo>
                <a:lnTo>
                  <a:pt x="f3" y="f2"/>
                </a:lnTo>
                <a:lnTo>
                  <a:pt x="f3" y="f4"/>
                </a:lnTo>
                <a:lnTo>
                  <a:pt x="f2" y="f4"/>
                </a:lnTo>
                <a:lnTo>
                  <a:pt x="f2" y="f6"/>
                </a:lnTo>
                <a:lnTo>
                  <a:pt x="f5" y="f6"/>
                </a:lnTo>
                <a:lnTo>
                  <a:pt x="f5" y="f2"/>
                </a:lnTo>
                <a:close/>
              </a:path>
            </a:pathLst>
          </a:custGeom>
          <a:solidFill>
            <a:srgbClr val="EFEDE3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451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 title="Side bar">
            <a:extLst>
              <a:ext uri="{FF2B5EF4-FFF2-40B4-BE49-F238E27FC236}">
                <a16:creationId xmlns:a16="http://schemas.microsoft.com/office/drawing/2014/main" id="{A60E4C10-B8F1-AF5F-82F9-A82D485DCF52}"/>
              </a:ext>
            </a:extLst>
          </p:cNvPr>
          <p:cNvSpPr/>
          <p:nvPr/>
        </p:nvSpPr>
        <p:spPr>
          <a:xfrm>
            <a:off x="478094" y="374"/>
            <a:ext cx="228600" cy="6858000"/>
          </a:xfrm>
          <a:prstGeom prst="rect">
            <a:avLst/>
          </a:prstGeom>
          <a:solidFill>
            <a:srgbClr val="191B0E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F961AC-215E-1201-0E1A-C183F5B0BB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03E92-9C66-73CA-7907-8F613DA584B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371600" y="2286000"/>
            <a:ext cx="4447787" cy="35814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D8577C-0F84-20F6-22CF-EFE464C5655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525405" y="2286000"/>
            <a:ext cx="4447787" cy="35814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90883D-236C-A405-906F-5B77C9EB7EB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390646" y="6453387"/>
            <a:ext cx="120457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87D07699-CFE3-4B90-9285-E6D9986D0114}" type="datetime1">
              <a:rPr lang="en-US"/>
              <a:pPr lvl="0"/>
              <a:t>7/19/2026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23676A-2CF8-F6AE-7655-83714CCFA81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2893563" y="6453387"/>
            <a:ext cx="6280830" cy="40461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10800C-F9D6-EE5A-F2FA-B7B9C3C3E1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472735" y="6453387"/>
            <a:ext cx="159629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A6ABE3DD-0026-4E29-BA5A-05D2389B59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1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8" title="Side bar">
            <a:extLst>
              <a:ext uri="{FF2B5EF4-FFF2-40B4-BE49-F238E27FC236}">
                <a16:creationId xmlns:a16="http://schemas.microsoft.com/office/drawing/2014/main" id="{FAD17FFB-708A-2286-5D19-19C2E1B6E4ED}"/>
              </a:ext>
            </a:extLst>
          </p:cNvPr>
          <p:cNvSpPr/>
          <p:nvPr/>
        </p:nvSpPr>
        <p:spPr>
          <a:xfrm>
            <a:off x="478094" y="374"/>
            <a:ext cx="228600" cy="6858000"/>
          </a:xfrm>
          <a:prstGeom prst="rect">
            <a:avLst/>
          </a:prstGeom>
          <a:solidFill>
            <a:srgbClr val="191B0E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B38C2F-C152-DAAA-D7DB-6EABD840698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5CD84B-B6A1-67C0-155D-1E9A2D50E5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371600" y="2340864"/>
            <a:ext cx="4443983" cy="823910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6F5CBB-5D6D-4A05-2824-574A0699D78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371600" y="3305208"/>
            <a:ext cx="4443983" cy="256219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5A0C1-46DC-891A-30D2-92A8A5E5838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525012" y="2340864"/>
            <a:ext cx="4443983" cy="823910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3AEEF8-B44E-55FB-954D-34EDA5C2A946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525012" y="3305208"/>
            <a:ext cx="4443983" cy="256219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01ACC5-B21D-6D99-6FAA-C91EDB0879A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390646" y="6453387"/>
            <a:ext cx="120457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A53669B7-A05C-40B0-9E5B-95BD1EC5BDC9}" type="datetime1">
              <a:rPr lang="en-US"/>
              <a:pPr lvl="0"/>
              <a:t>7/19/2026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401756-C842-4283-7122-3D4062E7E8D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2893563" y="6453387"/>
            <a:ext cx="6280830" cy="40461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C69701-626E-22BF-992F-704FAB0030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472735" y="6453387"/>
            <a:ext cx="159629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8B9E81F5-A223-4DF8-9872-87621A933E4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63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 title="Side bar">
            <a:extLst>
              <a:ext uri="{FF2B5EF4-FFF2-40B4-BE49-F238E27FC236}">
                <a16:creationId xmlns:a16="http://schemas.microsoft.com/office/drawing/2014/main" id="{3EB2D79A-585E-8067-2BE2-32FD6D9ADC64}"/>
              </a:ext>
            </a:extLst>
          </p:cNvPr>
          <p:cNvSpPr/>
          <p:nvPr/>
        </p:nvSpPr>
        <p:spPr>
          <a:xfrm>
            <a:off x="478094" y="374"/>
            <a:ext cx="228600" cy="6858000"/>
          </a:xfrm>
          <a:prstGeom prst="rect">
            <a:avLst/>
          </a:prstGeom>
          <a:solidFill>
            <a:srgbClr val="191B0E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3016AC-46B8-96DC-7C54-2B3F0A85F4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827872-ED0E-A38F-12A8-F50D38FB12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390646" y="6453387"/>
            <a:ext cx="120457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5CE762D2-761B-4A6A-B8C5-F0CD18293A01}" type="datetime1">
              <a:rPr lang="en-US"/>
              <a:pPr lvl="0"/>
              <a:t>7/19/2026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AA1FDB-339B-E791-B55F-6E79CAE85F5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2893563" y="6453387"/>
            <a:ext cx="6280830" cy="40461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3039DB-75F5-128C-504A-0F51A6921F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472735" y="6453387"/>
            <a:ext cx="159629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1165A989-FA1E-47F8-9EE1-8F57510C9C1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87849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 title="Side bar">
            <a:extLst>
              <a:ext uri="{FF2B5EF4-FFF2-40B4-BE49-F238E27FC236}">
                <a16:creationId xmlns:a16="http://schemas.microsoft.com/office/drawing/2014/main" id="{23956D03-3B8B-53C7-14C5-CFF464572763}"/>
              </a:ext>
            </a:extLst>
          </p:cNvPr>
          <p:cNvSpPr/>
          <p:nvPr/>
        </p:nvSpPr>
        <p:spPr>
          <a:xfrm>
            <a:off x="478094" y="374"/>
            <a:ext cx="228600" cy="6858000"/>
          </a:xfrm>
          <a:prstGeom prst="rect">
            <a:avLst/>
          </a:prstGeom>
          <a:solidFill>
            <a:srgbClr val="191B0E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9F14AD-FD26-8C06-6DC8-CA1B854CF8E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390646" y="6453387"/>
            <a:ext cx="120457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CF2439CA-D637-48BB-BD30-2164930B8275}" type="datetime1">
              <a:rPr lang="en-US"/>
              <a:pPr lvl="0"/>
              <a:t>7/19/2026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E12966-C41A-9A13-A445-1558BAF63D7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2893563" y="6453387"/>
            <a:ext cx="6280830" cy="40461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C3CBDA-2B11-9EC8-10FE-418FF4598C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472735" y="6453387"/>
            <a:ext cx="159629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2827CF26-40E2-47C7-B3B9-D1535F40C7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61985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 title="Background Shape">
            <a:extLst>
              <a:ext uri="{FF2B5EF4-FFF2-40B4-BE49-F238E27FC236}">
                <a16:creationId xmlns:a16="http://schemas.microsoft.com/office/drawing/2014/main" id="{5A9D4C3D-2A5A-86F9-9B0F-3345C6C38BA0}"/>
              </a:ext>
            </a:extLst>
          </p:cNvPr>
          <p:cNvSpPr/>
          <p:nvPr/>
        </p:nvSpPr>
        <p:spPr>
          <a:xfrm>
            <a:off x="0" y="374"/>
            <a:ext cx="5303520" cy="6857625"/>
          </a:xfrm>
          <a:prstGeom prst="rect">
            <a:avLst/>
          </a:prstGeom>
          <a:solidFill>
            <a:srgbClr val="8C8D86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C39C7EE-2CC8-464D-9A09-3E4E38BDB9E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3903" y="685800"/>
            <a:ext cx="3855723" cy="2157883"/>
          </a:xfrm>
        </p:spPr>
        <p:txBody>
          <a:bodyPr>
            <a:noAutofit/>
          </a:bodyPr>
          <a:lstStyle>
            <a:lvl1pPr>
              <a:lnSpc>
                <a:spcPct val="84000"/>
              </a:lnSpc>
              <a:defRPr sz="48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98A3DA8-52F1-7CD6-EB2C-1B265149273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56023" y="685800"/>
            <a:ext cx="5212080" cy="517524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DC754C5-C528-99C6-7B99-E2B6ADA7F68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723903" y="2856347"/>
            <a:ext cx="3855723" cy="3011055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D4CF068C-DEAB-62EA-D765-16ECD0461CE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723903" y="6453387"/>
            <a:ext cx="120457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7C09EB8E-A436-4407-84E7-AE3A0093D747}" type="datetime1">
              <a:rPr lang="en-US"/>
              <a:pPr lvl="0"/>
              <a:t>7/19/2026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43CAAD0F-D6EB-F39F-FCFF-FA8B884F598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2205944" y="6453387"/>
            <a:ext cx="2373672" cy="40461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22C76C7-08E6-6581-F7D9-F85D6EBF4C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883136" y="6453387"/>
            <a:ext cx="159629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A1F2FBB3-F22B-4258-99D5-8D7D63E26EA8}" type="slidenum">
              <a:t>‹#›</a:t>
            </a:fld>
            <a:endParaRPr lang="en-US"/>
          </a:p>
        </p:txBody>
      </p:sp>
      <p:sp>
        <p:nvSpPr>
          <p:cNvPr id="9" name="Rectangle 8" title="Divider Bar">
            <a:extLst>
              <a:ext uri="{FF2B5EF4-FFF2-40B4-BE49-F238E27FC236}">
                <a16:creationId xmlns:a16="http://schemas.microsoft.com/office/drawing/2014/main" id="{1AEFC337-BAA6-8C8E-E0BD-E42D64554F1B}"/>
              </a:ext>
            </a:extLst>
          </p:cNvPr>
          <p:cNvSpPr/>
          <p:nvPr/>
        </p:nvSpPr>
        <p:spPr>
          <a:xfrm>
            <a:off x="5303520" y="374"/>
            <a:ext cx="228600" cy="6858000"/>
          </a:xfrm>
          <a:prstGeom prst="rect">
            <a:avLst/>
          </a:prstGeom>
          <a:solidFill>
            <a:srgbClr val="191B0E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1604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 title="Background Shape">
            <a:extLst>
              <a:ext uri="{FF2B5EF4-FFF2-40B4-BE49-F238E27FC236}">
                <a16:creationId xmlns:a16="http://schemas.microsoft.com/office/drawing/2014/main" id="{1EECCFA1-6C67-A014-BE91-FA876A38A37E}"/>
              </a:ext>
            </a:extLst>
          </p:cNvPr>
          <p:cNvSpPr/>
          <p:nvPr/>
        </p:nvSpPr>
        <p:spPr>
          <a:xfrm>
            <a:off x="0" y="374"/>
            <a:ext cx="5303520" cy="6857625"/>
          </a:xfrm>
          <a:prstGeom prst="rect">
            <a:avLst/>
          </a:prstGeom>
          <a:solidFill>
            <a:srgbClr val="8C8D86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8CC9CC4-AA1B-235D-E13E-2D3E77C663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3903" y="685800"/>
            <a:ext cx="3855723" cy="2157883"/>
          </a:xfrm>
        </p:spPr>
        <p:txBody>
          <a:bodyPr/>
          <a:lstStyle>
            <a:lvl1pPr>
              <a:lnSpc>
                <a:spcPct val="84000"/>
              </a:lnSpc>
              <a:defRPr sz="48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A89F735C-587C-4D7B-06E5-3E38A5DE98A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532120" y="0"/>
            <a:ext cx="6659876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4E898C8-B0FE-5C7E-1D22-96EE23BAFCC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723903" y="2855963"/>
            <a:ext cx="3855723" cy="3011430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EEE7468-FDC4-7AD6-4953-70B52CE4F70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723903" y="6453387"/>
            <a:ext cx="120457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B88B6B0E-5894-4155-BDAE-6B55C504E760}" type="datetime1">
              <a:rPr lang="en-US"/>
              <a:pPr lvl="0"/>
              <a:t>7/19/2026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48778F7F-701B-4D72-096E-6F386E654A4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2205944" y="6453387"/>
            <a:ext cx="2373672" cy="40461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1E16CA58-1714-928E-C995-7DB8A5503A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883136" y="6453387"/>
            <a:ext cx="1596295" cy="404612"/>
          </a:xfrm>
        </p:spPr>
        <p:txBody>
          <a:bodyPr/>
          <a:lstStyle>
            <a:lvl1pPr>
              <a:defRPr/>
            </a:lvl1pPr>
          </a:lstStyle>
          <a:p>
            <a:pPr lvl="0"/>
            <a:fld id="{8A1A81AE-E994-4BD2-8138-6F2C55D4F2E8}" type="slidenum">
              <a:t>‹#›</a:t>
            </a:fld>
            <a:endParaRPr lang="en-US"/>
          </a:p>
        </p:txBody>
      </p:sp>
      <p:sp>
        <p:nvSpPr>
          <p:cNvPr id="9" name="Rectangle 8" title="Divider Bar">
            <a:extLst>
              <a:ext uri="{FF2B5EF4-FFF2-40B4-BE49-F238E27FC236}">
                <a16:creationId xmlns:a16="http://schemas.microsoft.com/office/drawing/2014/main" id="{02A3DC43-F335-4414-C8BF-D4DEEBB58D24}"/>
              </a:ext>
            </a:extLst>
          </p:cNvPr>
          <p:cNvSpPr/>
          <p:nvPr/>
        </p:nvSpPr>
        <p:spPr>
          <a:xfrm>
            <a:off x="5303520" y="374"/>
            <a:ext cx="228600" cy="6858000"/>
          </a:xfrm>
          <a:prstGeom prst="rect">
            <a:avLst/>
          </a:prstGeom>
          <a:solidFill>
            <a:srgbClr val="191B0E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9357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6C9E26-44E5-C385-E8B9-C2B60A4AF80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6D848C-A3BD-671D-D0F8-B3924D92EA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A2E1D-F433-2B59-B63A-7D930F0A2DF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1390646" y="6453387"/>
            <a:ext cx="1204575" cy="4046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191B0E"/>
                </a:solidFill>
                <a:uFillTx/>
                <a:latin typeface="Franklin Gothic Book"/>
              </a:defRPr>
            </a:lvl1pPr>
          </a:lstStyle>
          <a:p>
            <a:pPr lvl="0"/>
            <a:fld id="{6154F02C-D559-4602-A5F1-8EEB45A8EA26}" type="datetime1">
              <a:rPr lang="en-US"/>
              <a:pPr lvl="0"/>
              <a:t>7/19/2026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A2DA1-AFB1-A676-7359-A90EC24E8A77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2893563" y="6453387"/>
            <a:ext cx="6280830" cy="4046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191B0E"/>
                </a:solidFill>
                <a:uFillTx/>
                <a:latin typeface="Franklin Gothic Book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333E3-4698-ABC0-0D11-6D09E71E3D3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9472735" y="6453387"/>
            <a:ext cx="1596295" cy="4046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191B0E"/>
                </a:solidFill>
                <a:uFillTx/>
                <a:latin typeface="Franklin Gothic Book"/>
              </a:defRPr>
            </a:lvl1pPr>
          </a:lstStyle>
          <a:p>
            <a:pPr lvl="0"/>
            <a:fld id="{489E7ED5-0E55-4CAF-A03E-2086AD440B4A}" type="slidenum">
              <a:t>‹#›</a:t>
            </a:fld>
            <a:endParaRPr lang="en-US"/>
          </a:p>
        </p:txBody>
      </p:sp>
      <p:sp>
        <p:nvSpPr>
          <p:cNvPr id="7" name="Rectangle 8" title="Side bar">
            <a:extLst>
              <a:ext uri="{FF2B5EF4-FFF2-40B4-BE49-F238E27FC236}">
                <a16:creationId xmlns:a16="http://schemas.microsoft.com/office/drawing/2014/main" id="{8C58EEA2-EC3A-7BF2-1661-AA651B0B5AF5}"/>
              </a:ext>
            </a:extLst>
          </p:cNvPr>
          <p:cNvSpPr/>
          <p:nvPr/>
        </p:nvSpPr>
        <p:spPr>
          <a:xfrm>
            <a:off x="478094" y="374"/>
            <a:ext cx="228600" cy="6858000"/>
          </a:xfrm>
          <a:prstGeom prst="rect">
            <a:avLst/>
          </a:prstGeom>
          <a:solidFill>
            <a:srgbClr val="191B0E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89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191B0E"/>
          </a:solidFill>
          <a:uFillTx/>
          <a:latin typeface="Franklin Gothic Book"/>
        </a:defRPr>
      </a:lvl1pPr>
    </p:titleStyle>
    <p:bodyStyle>
      <a:lvl1pPr marL="384048" marR="0" lvl="0" indent="-384048" algn="l" defTabSz="914400" rtl="0" fontAlgn="auto" hangingPunct="1">
        <a:lnSpc>
          <a:spcPct val="94000"/>
        </a:lnSpc>
        <a:spcBef>
          <a:spcPts val="1000"/>
        </a:spcBef>
        <a:spcAft>
          <a:spcPts val="200"/>
        </a:spcAft>
        <a:buSzPct val="100000"/>
        <a:buFont typeface="Franklin Gothic Book" pitchFamily="34"/>
        <a:buChar char="■"/>
        <a:tabLst/>
        <a:defRPr lang="en-US" sz="2000" b="0" i="0" u="none" strike="noStrike" kern="1200" cap="none" spc="0" baseline="0">
          <a:solidFill>
            <a:srgbClr val="191B0E"/>
          </a:solidFill>
          <a:uFillTx/>
          <a:latin typeface="Franklin Gothic Book"/>
        </a:defRPr>
      </a:lvl1pPr>
      <a:lvl2pPr marL="914400" marR="0" lvl="1" indent="-384048" algn="l" defTabSz="914400" rtl="0" fontAlgn="auto" hangingPunct="1">
        <a:lnSpc>
          <a:spcPct val="94000"/>
        </a:lnSpc>
        <a:spcBef>
          <a:spcPts val="500"/>
        </a:spcBef>
        <a:spcAft>
          <a:spcPts val="200"/>
        </a:spcAft>
        <a:buSzPct val="100000"/>
        <a:buFont typeface="Franklin Gothic Book" pitchFamily="34"/>
        <a:buChar char="–"/>
        <a:tabLst/>
        <a:defRPr lang="en-US" sz="2000" b="0" i="1" u="none" strike="noStrike" kern="1200" cap="none" spc="0" baseline="0">
          <a:solidFill>
            <a:srgbClr val="191B0E"/>
          </a:solidFill>
          <a:uFillTx/>
          <a:latin typeface="Franklin Gothic Book"/>
        </a:defRPr>
      </a:lvl2pPr>
      <a:lvl3pPr marL="1371600" marR="0" lvl="2" indent="-384048" algn="l" defTabSz="914400" rtl="0" fontAlgn="auto" hangingPunct="1">
        <a:lnSpc>
          <a:spcPct val="94000"/>
        </a:lnSpc>
        <a:spcBef>
          <a:spcPts val="500"/>
        </a:spcBef>
        <a:spcAft>
          <a:spcPts val="200"/>
        </a:spcAft>
        <a:buSzPct val="100000"/>
        <a:buFont typeface="Franklin Gothic Book" pitchFamily="34"/>
        <a:buChar char="■"/>
        <a:tabLst/>
        <a:defRPr lang="en-US" sz="1800" b="0" i="0" u="none" strike="noStrike" kern="1200" cap="none" spc="0" baseline="0">
          <a:solidFill>
            <a:srgbClr val="191B0E"/>
          </a:solidFill>
          <a:uFillTx/>
          <a:latin typeface="Franklin Gothic Book"/>
        </a:defRPr>
      </a:lvl3pPr>
      <a:lvl4pPr marL="1828800" marR="0" lvl="3" indent="-384048" algn="l" defTabSz="914400" rtl="0" fontAlgn="auto" hangingPunct="1">
        <a:lnSpc>
          <a:spcPct val="94000"/>
        </a:lnSpc>
        <a:spcBef>
          <a:spcPts val="500"/>
        </a:spcBef>
        <a:spcAft>
          <a:spcPts val="200"/>
        </a:spcAft>
        <a:buSzPct val="100000"/>
        <a:buFont typeface="Franklin Gothic Book" pitchFamily="34"/>
        <a:buChar char="–"/>
        <a:tabLst/>
        <a:defRPr lang="en-US" sz="1800" b="0" i="1" u="none" strike="noStrike" kern="1200" cap="none" spc="0" baseline="0">
          <a:solidFill>
            <a:srgbClr val="191B0E"/>
          </a:solidFill>
          <a:uFillTx/>
          <a:latin typeface="Franklin Gothic Book"/>
        </a:defRPr>
      </a:lvl4pPr>
      <a:lvl5pPr marL="2286000" marR="0" lvl="4" indent="-384048" algn="l" defTabSz="914400" rtl="0" fontAlgn="auto" hangingPunct="1">
        <a:lnSpc>
          <a:spcPct val="94000"/>
        </a:lnSpc>
        <a:spcBef>
          <a:spcPts val="500"/>
        </a:spcBef>
        <a:spcAft>
          <a:spcPts val="200"/>
        </a:spcAft>
        <a:buSzPct val="100000"/>
        <a:buFont typeface="Franklin Gothic Book" pitchFamily="34"/>
        <a:buChar char="■"/>
        <a:tabLst/>
        <a:defRPr lang="en-US" sz="1600" b="0" i="0" u="none" strike="noStrike" kern="1200" cap="none" spc="0" baseline="0">
          <a:solidFill>
            <a:srgbClr val="191B0E"/>
          </a:solidFill>
          <a:uFillTx/>
          <a:latin typeface="Franklin Gothic Book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F8BD1-2D6E-8062-5C3A-DC42C4CEC3D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915128" y="1788456"/>
            <a:ext cx="8361227" cy="1294113"/>
          </a:xfrm>
        </p:spPr>
        <p:txBody>
          <a:bodyPr/>
          <a:lstStyle/>
          <a:p>
            <a:pPr lvl="0"/>
            <a:r>
              <a:rPr lang="en-GB" sz="5400"/>
              <a:t>Encounters with jesus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61C1D5-936E-9CF5-CA63-1BC6A94FD89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679905" y="3223964"/>
            <a:ext cx="6831674" cy="1818549"/>
          </a:xfrm>
        </p:spPr>
        <p:txBody>
          <a:bodyPr/>
          <a:lstStyle/>
          <a:p>
            <a:pPr lvl="0"/>
            <a:r>
              <a:rPr lang="en-GB" sz="4800"/>
              <a:t>John 5 1 - 15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Map of New Testament Israel - Bible History">
            <a:extLst>
              <a:ext uri="{FF2B5EF4-FFF2-40B4-BE49-F238E27FC236}">
                <a16:creationId xmlns:a16="http://schemas.microsoft.com/office/drawing/2014/main" id="{5E25708C-9BE3-7F1F-5B43-0F37C74A4E6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961958" y="198781"/>
            <a:ext cx="5115135" cy="6659218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2468B-A313-E65B-7754-97645F1BE86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77769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11FB0-6751-7AF8-1ECF-FE4B863EB6B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371600" y="857835"/>
            <a:ext cx="9601200" cy="5863471"/>
          </a:xfrm>
        </p:spPr>
        <p:txBody>
          <a:bodyPr/>
          <a:lstStyle/>
          <a:p>
            <a:pPr lvl="0">
              <a:buFont typeface="Wingdings" pitchFamily="2"/>
              <a:buChar char="q"/>
            </a:pPr>
            <a:r>
              <a:rPr lang="en-GB" sz="4400" i="1"/>
              <a:t> What do we know about the man?</a:t>
            </a:r>
          </a:p>
          <a:p>
            <a:pPr lvl="0">
              <a:buFont typeface="Wingdings" pitchFamily="2"/>
              <a:buChar char="q"/>
            </a:pPr>
            <a:r>
              <a:rPr lang="en-GB" sz="4400" i="1"/>
              <a:t>What do we learn about Jesus?</a:t>
            </a:r>
          </a:p>
          <a:p>
            <a:pPr lvl="0">
              <a:buFont typeface="Wingdings" pitchFamily="2"/>
              <a:buChar char="q"/>
            </a:pPr>
            <a:r>
              <a:rPr lang="en-GB" sz="4400" i="1"/>
              <a:t>Who else was impacted by what went on at the pool?</a:t>
            </a:r>
          </a:p>
          <a:p>
            <a:pPr lvl="0">
              <a:buFont typeface="Wingdings" pitchFamily="2"/>
              <a:buChar char="q"/>
            </a:pPr>
            <a:r>
              <a:rPr lang="en-GB" sz="4400" i="1"/>
              <a:t>Why did Jesus ask him ‘that’ question?</a:t>
            </a:r>
          </a:p>
          <a:p>
            <a:pPr lvl="0">
              <a:buFont typeface="Wingdings" pitchFamily="2"/>
              <a:buChar char="q"/>
            </a:pPr>
            <a:r>
              <a:rPr lang="en-GB" sz="4400" i="1"/>
              <a:t>What can we learn from this encounter?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292FD-78AD-4730-5905-16892D53BD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5677290"/>
          </a:xfrm>
        </p:spPr>
        <p:txBody>
          <a:bodyPr>
            <a:noAutofit/>
          </a:bodyPr>
          <a:lstStyle/>
          <a:p>
            <a:pPr lvl="0"/>
            <a:r>
              <a:rPr lang="en-GB" sz="8800"/>
              <a:t>Is there anything </a:t>
            </a:r>
            <a:br>
              <a:rPr lang="en-GB" sz="8800"/>
            </a:br>
            <a:r>
              <a:rPr lang="en-GB" sz="8800"/>
              <a:t>I need to do </a:t>
            </a:r>
            <a:br>
              <a:rPr lang="en-GB" sz="8800"/>
            </a:br>
            <a:r>
              <a:rPr lang="en-GB" sz="8800"/>
              <a:t>now?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%7bEF055690-5D82-4F56-8241-44B1B59DCEBE%7dTFc3084226-2d0c-440f-9f46-6b48c7a7f670e6ba4a85-fc4a2881d6b3</Template>
  <TotalTime>0</TotalTime>
  <Words>65</Words>
  <Application>Microsoft Office PowerPoint</Application>
  <PresentationFormat>Widescreen</PresentationFormat>
  <Paragraphs>8</Paragraphs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Crop</vt:lpstr>
      <vt:lpstr>Encounters with jesus</vt:lpstr>
      <vt:lpstr>PowerPoint Presentation</vt:lpstr>
      <vt:lpstr>PowerPoint Presentation</vt:lpstr>
      <vt:lpstr>Is there anything  I need to do  now?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Encounters with jesus</dc:title>
  <dc:creator>Ricky Cranefield</dc:creator>
  <cp:lastModifiedBy>Andy Acreman</cp:lastModifiedBy>
  <cp:revision>3</cp:revision>
  <dcterms:created xsi:type="dcterms:W3CDTF">2026-07-17T19:57:00Z</dcterms:created>
  <dcterms:modified xsi:type="dcterms:W3CDTF">2026-07-19T18:56:11Z</dcterms:modified>
</cp:coreProperties>
</file>